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B49A6-6D57-41BF-A673-054B29344A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27FDC-9D3E-4F8F-A660-6994ACAF2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1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7FDC-9D3E-4F8F-A660-6994ACAF283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82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9CD7C3-BE6F-49CF-9D90-5F56B49C2C86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770607-C036-4DB8-A08B-D3CE052A5E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04" y="678424"/>
            <a:ext cx="3522929" cy="2170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139952" y="752027"/>
            <a:ext cx="4896543" cy="25202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600" i="1" dirty="0" smtClean="0"/>
              <a:t>ОБУСО «КЦСОН Поныровского района Курской области» доставляет лиц старше 65 лет в медицинскую организацию для прохождения диспансеризации и дополнительных обследований.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 smtClean="0"/>
              <a:t>Мобильная бригада Центра осуществляет транспортировку и сопровождение от места проживания обследуемого до места получения медицинских услуг и обратно (</a:t>
            </a:r>
            <a:r>
              <a:rPr lang="ru-RU" sz="1200" dirty="0" smtClean="0"/>
              <a:t>бесплатно).</a:t>
            </a:r>
            <a:endParaRPr lang="ru-RU" sz="1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406" y="2886472"/>
            <a:ext cx="2952328" cy="2138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265" r="99471">
                        <a14:foregroundMark x1="5820" y1="57188" x2="5820" y2="57188"/>
                        <a14:foregroundMark x1="3175" y1="49063" x2="3175" y2="49063"/>
                        <a14:foregroundMark x1="30688" y1="83438" x2="30688" y2="83438"/>
                        <a14:foregroundMark x1="87566" y1="79375" x2="87566" y2="79375"/>
                        <a14:foregroundMark x1="83069" y1="79688" x2="83069" y2="79688"/>
                        <a14:foregroundMark x1="83069" y1="79688" x2="83069" y2="79688"/>
                        <a14:foregroundMark x1="83069" y1="79688" x2="83069" y2="79688"/>
                        <a14:foregroundMark x1="84127" y1="76875" x2="84127" y2="76875"/>
                        <a14:foregroundMark x1="87831" y1="75000" x2="87831" y2="75000"/>
                        <a14:foregroundMark x1="89683" y1="75313" x2="89683" y2="75313"/>
                        <a14:foregroundMark x1="80159" y1="78438" x2="80159" y2="78438"/>
                        <a14:foregroundMark x1="80159" y1="82500" x2="80159" y2="82500"/>
                        <a14:foregroundMark x1="83333" y1="83750" x2="83333" y2="83750"/>
                        <a14:foregroundMark x1="86772" y1="72500" x2="86772" y2="72500"/>
                        <a14:foregroundMark x1="33862" y1="73750" x2="33862" y2="73750"/>
                        <a14:foregroundMark x1="30688" y1="73750" x2="30688" y2="73750"/>
                        <a14:foregroundMark x1="27249" y1="74063" x2="27249" y2="74063"/>
                        <a14:foregroundMark x1="23810" y1="77500" x2="23810" y2="77500"/>
                        <a14:foregroundMark x1="23810" y1="84688" x2="23810" y2="84688"/>
                        <a14:foregroundMark x1="17196" y1="81563" x2="17196" y2="81563"/>
                        <a14:foregroundMark x1="14286" y1="81563" x2="14286" y2="81563"/>
                        <a14:foregroundMark x1="10053" y1="81563" x2="10053" y2="81563"/>
                        <a14:foregroundMark x1="10317" y1="79063" x2="10317" y2="79063"/>
                        <a14:foregroundMark x1="15079" y1="78438" x2="15079" y2="78438"/>
                        <a14:foregroundMark x1="19577" y1="79688" x2="19577" y2="79688"/>
                        <a14:foregroundMark x1="20106" y1="81250" x2="20106" y2="81250"/>
                        <a14:foregroundMark x1="13492" y1="77188" x2="13492" y2="77188"/>
                        <a14:foregroundMark x1="11640" y1="82188" x2="11640" y2="82188"/>
                        <a14:foregroundMark x1="8730" y1="75000" x2="8730" y2="75000"/>
                        <a14:foregroundMark x1="6614" y1="74375" x2="6614" y2="74375"/>
                        <a14:foregroundMark x1="5291" y1="48438" x2="5291" y2="48438"/>
                        <a14:foregroundMark x1="6085" y1="50938" x2="6085" y2="50938"/>
                        <a14:foregroundMark x1="2646" y1="52188" x2="2646" y2="52188"/>
                        <a14:foregroundMark x1="20106" y1="84375" x2="20106" y2="84375"/>
                        <a14:foregroundMark x1="14286" y1="84375" x2="14286" y2="84375"/>
                        <a14:foregroundMark x1="47619" y1="58438" x2="47619" y2="58438"/>
                        <a14:foregroundMark x1="66138" y1="59375" x2="66138" y2="59375"/>
                        <a14:foregroundMark x1="95503" y1="53438" x2="95503" y2="53438"/>
                        <a14:foregroundMark x1="91534" y1="50000" x2="91534" y2="50000"/>
                        <a14:foregroundMark x1="84127" y1="50938" x2="84127" y2="50938"/>
                        <a14:foregroundMark x1="89153" y1="56563" x2="89153" y2="56563"/>
                        <a14:foregroundMark x1="86772" y1="53750" x2="86772" y2="53750"/>
                        <a14:foregroundMark x1="86772" y1="53750" x2="86772" y2="53750"/>
                        <a14:foregroundMark x1="86772" y1="53750" x2="86772" y2="53750"/>
                        <a14:foregroundMark x1="87302" y1="50938" x2="87302" y2="50938"/>
                        <a14:foregroundMark x1="87302" y1="47500" x2="87302" y2="47500"/>
                        <a14:foregroundMark x1="87302" y1="47188" x2="87302" y2="47188"/>
                        <a14:foregroundMark x1="88624" y1="46250" x2="89947" y2="45938"/>
                        <a14:foregroundMark x1="91005" y1="45313" x2="92063" y2="45313"/>
                        <a14:foregroundMark x1="93386" y1="45313" x2="93386" y2="45313"/>
                        <a14:foregroundMark x1="94180" y1="46250" x2="94180" y2="46250"/>
                        <a14:foregroundMark x1="94180" y1="46563" x2="94180" y2="46563"/>
                        <a14:foregroundMark x1="34127" y1="81250" x2="34127" y2="8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62222"/>
            <a:ext cx="2664296" cy="2255489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95536" y="2840259"/>
            <a:ext cx="3450921" cy="3727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Комплексный центр 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социального обслуживания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10416" y="5027247"/>
            <a:ext cx="2772307" cy="3220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Поныровская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ЦРБ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829102"/>
            <a:ext cx="2664296" cy="2763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Жители Поныровского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района 65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43952" y="5392107"/>
            <a:ext cx="2262403" cy="394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Мобильная бригада 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доставке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12" y="3933777"/>
            <a:ext cx="2448272" cy="1458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100427" y="5392107"/>
            <a:ext cx="2772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Проводит диспансеризацию граждан 65+;</a:t>
            </a:r>
          </a:p>
          <a:p>
            <a:r>
              <a:rPr lang="ru-RU" sz="1200" dirty="0" smtClean="0"/>
              <a:t>Дополнительные обследования:</a:t>
            </a:r>
          </a:p>
          <a:p>
            <a:r>
              <a:rPr lang="ru-RU" sz="1200" dirty="0" smtClean="0"/>
              <a:t>Анализы;</a:t>
            </a:r>
          </a:p>
          <a:p>
            <a:r>
              <a:rPr lang="ru-RU" sz="1200" dirty="0" smtClean="0"/>
              <a:t>ЭКГ;</a:t>
            </a:r>
          </a:p>
          <a:p>
            <a:r>
              <a:rPr lang="ru-RU" sz="1200" dirty="0" smtClean="0"/>
              <a:t>Флюорография:</a:t>
            </a:r>
          </a:p>
          <a:p>
            <a:r>
              <a:rPr lang="ru-RU" sz="1200" dirty="0" smtClean="0"/>
              <a:t>Вакцинация от </a:t>
            </a:r>
            <a:r>
              <a:rPr lang="en-US" sz="1200" dirty="0" smtClean="0"/>
              <a:t>COVID-19/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701191" y="3458098"/>
            <a:ext cx="1588087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flipH="1">
            <a:off x="3690304" y="5853473"/>
            <a:ext cx="1588087" cy="5040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-22448" y="6329685"/>
            <a:ext cx="19312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Телефоны </a:t>
            </a:r>
            <a:r>
              <a:rPr lang="ru-RU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справок: </a:t>
            </a:r>
            <a:endParaRPr lang="ru-RU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ru-RU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 (47135) 2-10-88</a:t>
            </a:r>
          </a:p>
          <a:p>
            <a:r>
              <a:rPr lang="ru-RU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ru-RU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 (47135) 2-13-44</a:t>
            </a:r>
            <a:endParaRPr lang="ru-RU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681" y="116632"/>
            <a:ext cx="8205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Доставка на диспансеризацию граждан 65+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4154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100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2023-02-16T07:51:53Z</dcterms:created>
  <dcterms:modified xsi:type="dcterms:W3CDTF">2023-02-16T09:11:21Z</dcterms:modified>
</cp:coreProperties>
</file>